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FF00FF"/>
    <a:srgbClr val="FFCCFF"/>
    <a:srgbClr val="00CC66"/>
    <a:srgbClr val="0000FF"/>
    <a:srgbClr val="FFCCCC"/>
    <a:srgbClr val="66FF33"/>
    <a:srgbClr val="FFCC66"/>
    <a:srgbClr val="66FF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85B67-7555-4F75-BE7A-B0F6EFE78178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540DA-C486-4C00-87E1-76EF6A85C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29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540DA-C486-4C00-87E1-76EF6A85CA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65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970958"/>
              </p:ext>
            </p:extLst>
          </p:nvPr>
        </p:nvGraphicFramePr>
        <p:xfrm>
          <a:off x="0" y="1066801"/>
          <a:ext cx="9144000" cy="579119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101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2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81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1122545458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2647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endParaRPr lang="en-US" sz="1400" dirty="0">
                        <a:solidFill>
                          <a:srgbClr val="00B0F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1400" baseline="0" dirty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dirty="0">
                        <a:solidFill>
                          <a:srgbClr val="00B0F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MẶN</a:t>
                      </a:r>
                      <a:endParaRPr lang="en-US" sz="1400" dirty="0">
                        <a:solidFill>
                          <a:srgbClr val="00B0F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400" baseline="0" dirty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MIỆNG</a:t>
                      </a:r>
                      <a:endParaRPr lang="en-US" sz="1400" dirty="0">
                        <a:solidFill>
                          <a:srgbClr val="00B0F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XẾ</a:t>
                      </a:r>
                      <a:endParaRPr lang="en-US" sz="1400" dirty="0">
                        <a:solidFill>
                          <a:srgbClr val="00B0F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2286">
                <a:tc>
                  <a:txBody>
                    <a:bodyPr/>
                    <a:lstStyle/>
                    <a:p>
                      <a:pPr algn="ctr"/>
                      <a:r>
                        <a:rPr lang="vi-VN" sz="1400" b="1" kern="1200" dirty="0" smtClean="0">
                          <a:solidFill>
                            <a:srgbClr val="CC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HAI</a:t>
                      </a:r>
                      <a:endParaRPr lang="en-US" sz="1400" b="1" kern="1200" dirty="0">
                        <a:solidFill>
                          <a:srgbClr val="CC00FF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2/1/2023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Nghỉ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bù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Tết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Dương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lịch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3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3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148590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973712"/>
                  </a:ext>
                </a:extLst>
              </a:tr>
              <a:tr h="1083914">
                <a:tc>
                  <a:txBody>
                    <a:bodyPr/>
                    <a:lstStyle/>
                    <a:p>
                      <a:pPr algn="ctr"/>
                      <a:r>
                        <a:rPr lang="vi-VN" sz="1400" b="1" kern="1200" dirty="0" smtClean="0">
                          <a:solidFill>
                            <a:srgbClr val="CC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</a:t>
                      </a:r>
                      <a:endParaRPr lang="en-US" sz="1400" b="1" kern="1200" dirty="0">
                        <a:solidFill>
                          <a:srgbClr val="CC00FF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3/1/2023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thảo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thừa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phì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                     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thảo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Chả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trứng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hấp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long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gà cà rốt 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Mì gà tiềm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Meta care Eco (NT)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Grow IQ (MG)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529793"/>
                  </a:ext>
                </a:extLst>
              </a:tr>
              <a:tr h="1083914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CC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4/1/2023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Bí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đỏ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bằm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bí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đỏ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dừa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Nho Mỹ 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thịt nấu nấm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Bún gạo nấu tôm 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Meta care Eco (NT)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Grow IQ (MG)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0069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C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sz="1400" b="1" dirty="0">
                        <a:solidFill>
                          <a:srgbClr val="CC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5/1/2023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Tần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ô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nạc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Súp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lơ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hấp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thừa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phì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ếch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tần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ô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Ếch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xào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lăn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Dưa hấu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sườn nấu nấm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sườn nấu nấm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Meta care Eco (NT)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Grow IQ (MG)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83914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CC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6/1/2023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diêu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hồng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ngót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hạt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hầm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hạt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Lê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Hàn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Quốc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tây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kem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Meta care Eco (NT)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Grow IQ (MG)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 descr="logo-truong-be-ngoan-tr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1547" y="45628"/>
            <a:ext cx="981637" cy="97184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43184" y="215441"/>
            <a:ext cx="5865886" cy="8513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 ĐƠN </a:t>
            </a:r>
            <a:r>
              <a:rPr lang="vi-VN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vi-VN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vi-VN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0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0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/1 </a:t>
            </a:r>
            <a:r>
              <a:rPr lang="en-US" sz="20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ĐẾN </a:t>
            </a:r>
            <a:r>
              <a:rPr lang="vi-VN" sz="20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6/</a:t>
            </a:r>
            <a:r>
              <a:rPr lang="vi-VN" sz="20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vi-VN" sz="20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2023</a:t>
            </a:r>
            <a:endParaRPr lang="en-US" sz="2000" b="1" i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D:\Documents\aA-M%E1%BA%A6M 20-21\web tr%C6%B0%E1%BB%9Dng\th%E1%BB%B1c %C4%91%C6%A1n\illustration-stickman-kids-little-chefs-260nw-145485472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Chef kid cooking Royalty Free Vector Image - VectorStock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Kid cartoon chef are preparing food Royalty Free Vecto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2092" y="4942"/>
            <a:ext cx="1024987" cy="1024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579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1068</TotalTime>
  <Words>131</Words>
  <Application>Microsoft Office PowerPoint</Application>
  <PresentationFormat>On-screen Show (4:3)</PresentationFormat>
  <Paragraphs>63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Ban Tru</dc:creator>
  <cp:lastModifiedBy>mam2bn@outlook.com</cp:lastModifiedBy>
  <cp:revision>100</cp:revision>
  <dcterms:created xsi:type="dcterms:W3CDTF">2020-05-18T06:04:51Z</dcterms:created>
  <dcterms:modified xsi:type="dcterms:W3CDTF">2023-01-10T02:33:49Z</dcterms:modified>
</cp:coreProperties>
</file>